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64" r:id="rId3"/>
  </p:sldIdLst>
  <p:sldSz cx="30274895" cy="42803445"/>
  <p:notesSz cx="6858000" cy="9144000"/>
  <p:custDataLst>
    <p:tags r:id="rId7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7499D"/>
    <a:srgbClr val="66569F"/>
    <a:srgbClr val="614C99"/>
    <a:srgbClr val="0432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674"/>
    <p:restoredTop sz="95964"/>
  </p:normalViewPr>
  <p:slideViewPr>
    <p:cSldViewPr snapToGrid="0">
      <p:cViewPr varScale="1">
        <p:scale>
          <a:sx n="18" d="100"/>
          <a:sy n="18" d="100"/>
        </p:scale>
        <p:origin x="287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7" Type="http://schemas.openxmlformats.org/officeDocument/2006/relationships/tags" Target="tags/tag1.xml"/><Relationship Id="rId6" Type="http://schemas.openxmlformats.org/officeDocument/2006/relationships/tableStyles" Target="tableStyles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71116" y="7006013"/>
            <a:ext cx="25739320" cy="14903876"/>
          </a:xfrm>
        </p:spPr>
        <p:txBody>
          <a:bodyPr anchor="b"/>
          <a:lstStyle>
            <a:lvl1pPr algn="ctr">
              <a:defRPr sz="19855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85194" y="22484638"/>
            <a:ext cx="22711164" cy="10335595"/>
          </a:xfrm>
        </p:spPr>
        <p:txBody>
          <a:bodyPr/>
          <a:lstStyle>
            <a:lvl1pPr marL="0" indent="0" algn="ctr">
              <a:buNone/>
              <a:defRPr sz="7950"/>
            </a:lvl1pPr>
            <a:lvl2pPr marL="1511300" indent="0" algn="ctr">
              <a:buNone/>
              <a:defRPr sz="6600"/>
            </a:lvl2pPr>
            <a:lvl3pPr marL="3029585" indent="0" algn="ctr">
              <a:buNone/>
              <a:defRPr sz="5950"/>
            </a:lvl3pPr>
            <a:lvl4pPr marL="4540885" indent="0" algn="ctr">
              <a:buNone/>
              <a:defRPr sz="5300"/>
            </a:lvl4pPr>
            <a:lvl5pPr marL="6059170" indent="0" algn="ctr">
              <a:buNone/>
              <a:defRPr sz="5300"/>
            </a:lvl5pPr>
            <a:lvl6pPr marL="7570470" indent="0" algn="ctr">
              <a:buNone/>
              <a:defRPr sz="5300"/>
            </a:lvl6pPr>
            <a:lvl7pPr marL="9082405" indent="0" algn="ctr">
              <a:buNone/>
              <a:defRPr sz="5300"/>
            </a:lvl7pPr>
            <a:lvl8pPr marL="10600055" indent="0" algn="ctr">
              <a:buNone/>
              <a:defRPr sz="5300"/>
            </a:lvl8pPr>
            <a:lvl9pPr marL="12111355" indent="0" algn="ctr">
              <a:buNone/>
              <a:defRPr sz="5300"/>
            </a:lvl9pPr>
          </a:lstStyle>
          <a:p>
            <a:r>
              <a:rPr lang="zh-CN" altLang="en-US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262EF-B24D-F24A-BB41-ACA235934A60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003A3-D470-FA42-A4BD-1C4222FC307D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262EF-B24D-F24A-BB41-ACA235934A60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003A3-D470-FA42-A4BD-1C4222FC307D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1670239" y="2279184"/>
            <a:ext cx="6529459" cy="3627864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081859" y="2279184"/>
            <a:ext cx="19209861" cy="3627864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262EF-B24D-F24A-BB41-ACA235934A60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003A3-D470-FA42-A4BD-1C4222FC307D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262EF-B24D-F24A-BB41-ACA235934A60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003A3-D470-FA42-A4BD-1C4222FC307D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66087" y="10672535"/>
            <a:ext cx="26117839" cy="17807351"/>
          </a:xfrm>
        </p:spPr>
        <p:txBody>
          <a:bodyPr anchor="b"/>
          <a:lstStyle>
            <a:lvl1pPr>
              <a:defRPr sz="19855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66087" y="28648348"/>
            <a:ext cx="26117839" cy="9364466"/>
          </a:xfrm>
        </p:spPr>
        <p:txBody>
          <a:bodyPr/>
          <a:lstStyle>
            <a:lvl1pPr marL="0" indent="0">
              <a:buNone/>
              <a:defRPr sz="7950">
                <a:solidFill>
                  <a:schemeClr val="tx1"/>
                </a:solidFill>
              </a:defRPr>
            </a:lvl1pPr>
            <a:lvl2pPr marL="151130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2pPr>
            <a:lvl3pPr marL="3029585" indent="0">
              <a:buNone/>
              <a:defRPr sz="5950">
                <a:solidFill>
                  <a:schemeClr val="tx1">
                    <a:tint val="75000"/>
                  </a:schemeClr>
                </a:solidFill>
              </a:defRPr>
            </a:lvl3pPr>
            <a:lvl4pPr marL="4540885" indent="0">
              <a:buNone/>
              <a:defRPr sz="5300">
                <a:solidFill>
                  <a:schemeClr val="tx1">
                    <a:tint val="75000"/>
                  </a:schemeClr>
                </a:solidFill>
              </a:defRPr>
            </a:lvl4pPr>
            <a:lvl5pPr marL="6059170" indent="0">
              <a:buNone/>
              <a:defRPr sz="5300">
                <a:solidFill>
                  <a:schemeClr val="tx1">
                    <a:tint val="75000"/>
                  </a:schemeClr>
                </a:solidFill>
              </a:defRPr>
            </a:lvl5pPr>
            <a:lvl6pPr marL="7570470" indent="0">
              <a:buNone/>
              <a:defRPr sz="5300">
                <a:solidFill>
                  <a:schemeClr val="tx1">
                    <a:tint val="75000"/>
                  </a:schemeClr>
                </a:solidFill>
              </a:defRPr>
            </a:lvl6pPr>
            <a:lvl7pPr marL="9082405" indent="0">
              <a:buNone/>
              <a:defRPr sz="5300">
                <a:solidFill>
                  <a:schemeClr val="tx1">
                    <a:tint val="75000"/>
                  </a:schemeClr>
                </a:solidFill>
              </a:defRPr>
            </a:lvl7pPr>
            <a:lvl8pPr marL="10600055" indent="0">
              <a:buNone/>
              <a:defRPr sz="5300">
                <a:solidFill>
                  <a:schemeClr val="tx1">
                    <a:tint val="75000"/>
                  </a:schemeClr>
                </a:solidFill>
              </a:defRPr>
            </a:lvl8pPr>
            <a:lvl9pPr marL="12111355" indent="0">
              <a:buNone/>
              <a:defRPr sz="5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262EF-B24D-F24A-BB41-ACA235934A60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003A3-D470-FA42-A4BD-1C4222FC307D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081859" y="11395915"/>
            <a:ext cx="12869660" cy="27161917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330038" y="11395915"/>
            <a:ext cx="12869660" cy="27161917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262EF-B24D-F24A-BB41-ACA235934A60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003A3-D470-FA42-A4BD-1C4222FC307D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802" y="2279192"/>
            <a:ext cx="26117839" cy="8274427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5802" y="10494156"/>
            <a:ext cx="12810514" cy="5143022"/>
          </a:xfrm>
        </p:spPr>
        <p:txBody>
          <a:bodyPr anchor="b"/>
          <a:lstStyle>
            <a:lvl1pPr marL="0" indent="0">
              <a:buNone/>
              <a:defRPr sz="7950" b="1"/>
            </a:lvl1pPr>
            <a:lvl2pPr marL="1511300" indent="0">
              <a:buNone/>
              <a:defRPr sz="6600" b="1"/>
            </a:lvl2pPr>
            <a:lvl3pPr marL="3029585" indent="0">
              <a:buNone/>
              <a:defRPr sz="5950" b="1"/>
            </a:lvl3pPr>
            <a:lvl4pPr marL="4540885" indent="0">
              <a:buNone/>
              <a:defRPr sz="5300" b="1"/>
            </a:lvl4pPr>
            <a:lvl5pPr marL="6059170" indent="0">
              <a:buNone/>
              <a:defRPr sz="5300" b="1"/>
            </a:lvl5pPr>
            <a:lvl6pPr marL="7570470" indent="0">
              <a:buNone/>
              <a:defRPr sz="5300" b="1"/>
            </a:lvl6pPr>
            <a:lvl7pPr marL="9082405" indent="0">
              <a:buNone/>
              <a:defRPr sz="5300" b="1"/>
            </a:lvl7pPr>
            <a:lvl8pPr marL="10600055" indent="0">
              <a:buNone/>
              <a:defRPr sz="5300" b="1"/>
            </a:lvl8pPr>
            <a:lvl9pPr marL="12111355" indent="0">
              <a:buNone/>
              <a:defRPr sz="53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085802" y="15637178"/>
            <a:ext cx="12810514" cy="22999932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5330038" y="10494156"/>
            <a:ext cx="12873603" cy="5143022"/>
          </a:xfrm>
        </p:spPr>
        <p:txBody>
          <a:bodyPr anchor="b"/>
          <a:lstStyle>
            <a:lvl1pPr marL="0" indent="0">
              <a:buNone/>
              <a:defRPr sz="7950" b="1"/>
            </a:lvl1pPr>
            <a:lvl2pPr marL="1511300" indent="0">
              <a:buNone/>
              <a:defRPr sz="6600" b="1"/>
            </a:lvl2pPr>
            <a:lvl3pPr marL="3029585" indent="0">
              <a:buNone/>
              <a:defRPr sz="5950" b="1"/>
            </a:lvl3pPr>
            <a:lvl4pPr marL="4540885" indent="0">
              <a:buNone/>
              <a:defRPr sz="5300" b="1"/>
            </a:lvl4pPr>
            <a:lvl5pPr marL="6059170" indent="0">
              <a:buNone/>
              <a:defRPr sz="5300" b="1"/>
            </a:lvl5pPr>
            <a:lvl6pPr marL="7570470" indent="0">
              <a:buNone/>
              <a:defRPr sz="5300" b="1"/>
            </a:lvl6pPr>
            <a:lvl7pPr marL="9082405" indent="0">
              <a:buNone/>
              <a:defRPr sz="5300" b="1"/>
            </a:lvl7pPr>
            <a:lvl8pPr marL="10600055" indent="0">
              <a:buNone/>
              <a:defRPr sz="5300" b="1"/>
            </a:lvl8pPr>
            <a:lvl9pPr marL="12111355" indent="0">
              <a:buNone/>
              <a:defRPr sz="53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5330038" y="15637178"/>
            <a:ext cx="12873603" cy="22999932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262EF-B24D-F24A-BB41-ACA235934A60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003A3-D470-FA42-A4BD-1C4222FC307D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262EF-B24D-F24A-BB41-ACA235934A60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003A3-D470-FA42-A4BD-1C4222FC307D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262EF-B24D-F24A-BB41-ACA235934A60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003A3-D470-FA42-A4BD-1C4222FC307D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802" y="2853933"/>
            <a:ext cx="9766591" cy="9988767"/>
          </a:xfrm>
        </p:spPr>
        <p:txBody>
          <a:bodyPr anchor="b"/>
          <a:lstStyle>
            <a:lvl1pPr>
              <a:defRPr sz="106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73603" y="6163714"/>
            <a:ext cx="15330038" cy="30422138"/>
          </a:xfrm>
        </p:spPr>
        <p:txBody>
          <a:bodyPr/>
          <a:lstStyle>
            <a:lvl1pPr>
              <a:defRPr sz="10600"/>
            </a:lvl1pPr>
            <a:lvl2pPr>
              <a:defRPr sz="9250"/>
            </a:lvl2pPr>
            <a:lvl3pPr>
              <a:defRPr sz="7950"/>
            </a:lvl3pPr>
            <a:lvl4pPr>
              <a:defRPr sz="6600"/>
            </a:lvl4pPr>
            <a:lvl5pPr>
              <a:defRPr sz="6600"/>
            </a:lvl5pPr>
            <a:lvl6pPr>
              <a:defRPr sz="6600"/>
            </a:lvl6pPr>
            <a:lvl7pPr>
              <a:defRPr sz="6600"/>
            </a:lvl7pPr>
            <a:lvl8pPr>
              <a:defRPr sz="6600"/>
            </a:lvl8pPr>
            <a:lvl9pPr>
              <a:defRPr sz="66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5802" y="12842700"/>
            <a:ext cx="9766591" cy="23792690"/>
          </a:xfrm>
        </p:spPr>
        <p:txBody>
          <a:bodyPr/>
          <a:lstStyle>
            <a:lvl1pPr marL="0" indent="0">
              <a:buNone/>
              <a:defRPr sz="5300"/>
            </a:lvl1pPr>
            <a:lvl2pPr marL="1511300" indent="0">
              <a:buNone/>
              <a:defRPr sz="4650"/>
            </a:lvl2pPr>
            <a:lvl3pPr marL="3029585" indent="0">
              <a:buNone/>
              <a:defRPr sz="3950"/>
            </a:lvl3pPr>
            <a:lvl4pPr marL="4540885" indent="0">
              <a:buNone/>
              <a:defRPr sz="3300"/>
            </a:lvl4pPr>
            <a:lvl5pPr marL="6059170" indent="0">
              <a:buNone/>
              <a:defRPr sz="3300"/>
            </a:lvl5pPr>
            <a:lvl6pPr marL="7570470" indent="0">
              <a:buNone/>
              <a:defRPr sz="3300"/>
            </a:lvl6pPr>
            <a:lvl7pPr marL="9082405" indent="0">
              <a:buNone/>
              <a:defRPr sz="3300"/>
            </a:lvl7pPr>
            <a:lvl8pPr marL="10600055" indent="0">
              <a:buNone/>
              <a:defRPr sz="3300"/>
            </a:lvl8pPr>
            <a:lvl9pPr marL="12111355" indent="0">
              <a:buNone/>
              <a:defRPr sz="33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262EF-B24D-F24A-BB41-ACA235934A60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003A3-D470-FA42-A4BD-1C4222FC307D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802" y="2853933"/>
            <a:ext cx="9766591" cy="9988767"/>
          </a:xfrm>
        </p:spPr>
        <p:txBody>
          <a:bodyPr anchor="b"/>
          <a:lstStyle>
            <a:lvl1pPr>
              <a:defRPr sz="106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73603" y="6163714"/>
            <a:ext cx="15330038" cy="30422138"/>
          </a:xfrm>
        </p:spPr>
        <p:txBody>
          <a:bodyPr anchor="t"/>
          <a:lstStyle>
            <a:lvl1pPr marL="0" indent="0">
              <a:buNone/>
              <a:defRPr sz="10600"/>
            </a:lvl1pPr>
            <a:lvl2pPr marL="1511300" indent="0">
              <a:buNone/>
              <a:defRPr sz="9250"/>
            </a:lvl2pPr>
            <a:lvl3pPr marL="3029585" indent="0">
              <a:buNone/>
              <a:defRPr sz="7950"/>
            </a:lvl3pPr>
            <a:lvl4pPr marL="4540885" indent="0">
              <a:buNone/>
              <a:defRPr sz="6600"/>
            </a:lvl4pPr>
            <a:lvl5pPr marL="6059170" indent="0">
              <a:buNone/>
              <a:defRPr sz="6600"/>
            </a:lvl5pPr>
            <a:lvl6pPr marL="7570470" indent="0">
              <a:buNone/>
              <a:defRPr sz="6600"/>
            </a:lvl6pPr>
            <a:lvl7pPr marL="9082405" indent="0">
              <a:buNone/>
              <a:defRPr sz="6600"/>
            </a:lvl7pPr>
            <a:lvl8pPr marL="10600055" indent="0">
              <a:buNone/>
              <a:defRPr sz="6600"/>
            </a:lvl8pPr>
            <a:lvl9pPr marL="12111355" indent="0">
              <a:buNone/>
              <a:defRPr sz="6600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5802" y="12842700"/>
            <a:ext cx="9766591" cy="23792690"/>
          </a:xfrm>
        </p:spPr>
        <p:txBody>
          <a:bodyPr/>
          <a:lstStyle>
            <a:lvl1pPr marL="0" indent="0">
              <a:buNone/>
              <a:defRPr sz="5300"/>
            </a:lvl1pPr>
            <a:lvl2pPr marL="1511300" indent="0">
              <a:buNone/>
              <a:defRPr sz="4650"/>
            </a:lvl2pPr>
            <a:lvl3pPr marL="3029585" indent="0">
              <a:buNone/>
              <a:defRPr sz="3950"/>
            </a:lvl3pPr>
            <a:lvl4pPr marL="4540885" indent="0">
              <a:buNone/>
              <a:defRPr sz="3300"/>
            </a:lvl4pPr>
            <a:lvl5pPr marL="6059170" indent="0">
              <a:buNone/>
              <a:defRPr sz="3300"/>
            </a:lvl5pPr>
            <a:lvl6pPr marL="7570470" indent="0">
              <a:buNone/>
              <a:defRPr sz="3300"/>
            </a:lvl6pPr>
            <a:lvl7pPr marL="9082405" indent="0">
              <a:buNone/>
              <a:defRPr sz="3300"/>
            </a:lvl7pPr>
            <a:lvl8pPr marL="10600055" indent="0">
              <a:buNone/>
              <a:defRPr sz="3300"/>
            </a:lvl8pPr>
            <a:lvl9pPr marL="12111355" indent="0">
              <a:buNone/>
              <a:defRPr sz="33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262EF-B24D-F24A-BB41-ACA235934A60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003A3-D470-FA42-A4BD-1C4222FC307D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081859" y="2279192"/>
            <a:ext cx="26117839" cy="8274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1859" y="11395915"/>
            <a:ext cx="26117839" cy="271619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081859" y="39677611"/>
            <a:ext cx="6813349" cy="227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9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3262EF-B24D-F24A-BB41-ACA235934A60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030766" y="39677611"/>
            <a:ext cx="10220024" cy="227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9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1386349" y="39677611"/>
            <a:ext cx="6813349" cy="227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9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8003A3-D470-FA42-A4BD-1C4222FC307D}" type="slidenum">
              <a:rPr kumimoji="1" lang="zh-CN" altLang="en-US" smtClean="0"/>
            </a:fld>
            <a:endParaRPr kumimoji="1"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3029585" rtl="0" eaLnBrk="1" latinLnBrk="0" hangingPunct="1">
        <a:lnSpc>
          <a:spcPct val="90000"/>
        </a:lnSpc>
        <a:spcBef>
          <a:spcPct val="0"/>
        </a:spcBef>
        <a:buNone/>
        <a:defRPr sz="1455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55650" indent="-755650" algn="l" defTabSz="3029585" rtl="0" eaLnBrk="1" latinLnBrk="0" hangingPunct="1">
        <a:lnSpc>
          <a:spcPct val="90000"/>
        </a:lnSpc>
        <a:spcBef>
          <a:spcPct val="665000"/>
        </a:spcBef>
        <a:buFont typeface="Arial" panose="020B0604020202020204" pitchFamily="34" charset="0"/>
        <a:buChar char="•"/>
        <a:defRPr sz="9250" kern="1200">
          <a:solidFill>
            <a:schemeClr val="tx1"/>
          </a:solidFill>
          <a:latin typeface="+mn-lt"/>
          <a:ea typeface="+mn-ea"/>
          <a:cs typeface="+mn-cs"/>
        </a:defRPr>
      </a:lvl1pPr>
      <a:lvl2pPr marL="2273935" indent="-755650" algn="l" defTabSz="3029585" rtl="0" eaLnBrk="1" latinLnBrk="0" hangingPunct="1">
        <a:lnSpc>
          <a:spcPct val="90000"/>
        </a:lnSpc>
        <a:spcBef>
          <a:spcPts val="1660"/>
        </a:spcBef>
        <a:buFont typeface="Arial" panose="020B0604020202020204" pitchFamily="34" charset="0"/>
        <a:buChar char="•"/>
        <a:defRPr sz="7950" kern="1200">
          <a:solidFill>
            <a:schemeClr val="tx1"/>
          </a:solidFill>
          <a:latin typeface="+mn-lt"/>
          <a:ea typeface="+mn-ea"/>
          <a:cs typeface="+mn-cs"/>
        </a:defRPr>
      </a:lvl2pPr>
      <a:lvl3pPr marL="3785235" indent="-755650" algn="l" defTabSz="3029585" rtl="0" eaLnBrk="1" latinLnBrk="0" hangingPunct="1">
        <a:lnSpc>
          <a:spcPct val="90000"/>
        </a:lnSpc>
        <a:spcBef>
          <a:spcPts val="1660"/>
        </a:spcBef>
        <a:buFont typeface="Arial" panose="020B0604020202020204" pitchFamily="34" charset="0"/>
        <a:buChar char="•"/>
        <a:defRPr sz="6600" kern="1200">
          <a:solidFill>
            <a:schemeClr val="tx1"/>
          </a:solidFill>
          <a:latin typeface="+mn-lt"/>
          <a:ea typeface="+mn-ea"/>
          <a:cs typeface="+mn-cs"/>
        </a:defRPr>
      </a:lvl3pPr>
      <a:lvl4pPr marL="5297170" indent="-755650" algn="l" defTabSz="3029585" rtl="0" eaLnBrk="1" latinLnBrk="0" hangingPunct="1">
        <a:lnSpc>
          <a:spcPct val="90000"/>
        </a:lnSpc>
        <a:spcBef>
          <a:spcPts val="1660"/>
        </a:spcBef>
        <a:buFont typeface="Arial" panose="020B0604020202020204" pitchFamily="34" charset="0"/>
        <a:buChar char="•"/>
        <a:defRPr sz="5950" kern="1200">
          <a:solidFill>
            <a:schemeClr val="tx1"/>
          </a:solidFill>
          <a:latin typeface="+mn-lt"/>
          <a:ea typeface="+mn-ea"/>
          <a:cs typeface="+mn-cs"/>
        </a:defRPr>
      </a:lvl4pPr>
      <a:lvl5pPr marL="6814820" indent="-755650" algn="l" defTabSz="3029585" rtl="0" eaLnBrk="1" latinLnBrk="0" hangingPunct="1">
        <a:lnSpc>
          <a:spcPct val="90000"/>
        </a:lnSpc>
        <a:spcBef>
          <a:spcPts val="1660"/>
        </a:spcBef>
        <a:buFont typeface="Arial" panose="020B0604020202020204" pitchFamily="34" charset="0"/>
        <a:buChar char="•"/>
        <a:defRPr sz="5950" kern="1200">
          <a:solidFill>
            <a:schemeClr val="tx1"/>
          </a:solidFill>
          <a:latin typeface="+mn-lt"/>
          <a:ea typeface="+mn-ea"/>
          <a:cs typeface="+mn-cs"/>
        </a:defRPr>
      </a:lvl5pPr>
      <a:lvl6pPr marL="8326120" indent="-755650" algn="l" defTabSz="3029585" rtl="0" eaLnBrk="1" latinLnBrk="0" hangingPunct="1">
        <a:lnSpc>
          <a:spcPct val="90000"/>
        </a:lnSpc>
        <a:spcBef>
          <a:spcPts val="1660"/>
        </a:spcBef>
        <a:buFont typeface="Arial" panose="020B0604020202020204" pitchFamily="34" charset="0"/>
        <a:buChar char="•"/>
        <a:defRPr sz="5950" kern="1200">
          <a:solidFill>
            <a:schemeClr val="tx1"/>
          </a:solidFill>
          <a:latin typeface="+mn-lt"/>
          <a:ea typeface="+mn-ea"/>
          <a:cs typeface="+mn-cs"/>
        </a:defRPr>
      </a:lvl6pPr>
      <a:lvl7pPr marL="9844405" indent="-755650" algn="l" defTabSz="3029585" rtl="0" eaLnBrk="1" latinLnBrk="0" hangingPunct="1">
        <a:lnSpc>
          <a:spcPct val="90000"/>
        </a:lnSpc>
        <a:spcBef>
          <a:spcPts val="1660"/>
        </a:spcBef>
        <a:buFont typeface="Arial" panose="020B0604020202020204" pitchFamily="34" charset="0"/>
        <a:buChar char="•"/>
        <a:defRPr sz="5950" kern="1200">
          <a:solidFill>
            <a:schemeClr val="tx1"/>
          </a:solidFill>
          <a:latin typeface="+mn-lt"/>
          <a:ea typeface="+mn-ea"/>
          <a:cs typeface="+mn-cs"/>
        </a:defRPr>
      </a:lvl7pPr>
      <a:lvl8pPr marL="11355705" indent="-755650" algn="l" defTabSz="3029585" rtl="0" eaLnBrk="1" latinLnBrk="0" hangingPunct="1">
        <a:lnSpc>
          <a:spcPct val="90000"/>
        </a:lnSpc>
        <a:spcBef>
          <a:spcPts val="1660"/>
        </a:spcBef>
        <a:buFont typeface="Arial" panose="020B0604020202020204" pitchFamily="34" charset="0"/>
        <a:buChar char="•"/>
        <a:defRPr sz="5950" kern="1200">
          <a:solidFill>
            <a:schemeClr val="tx1"/>
          </a:solidFill>
          <a:latin typeface="+mn-lt"/>
          <a:ea typeface="+mn-ea"/>
          <a:cs typeface="+mn-cs"/>
        </a:defRPr>
      </a:lvl8pPr>
      <a:lvl9pPr marL="12867640" indent="-755650" algn="l" defTabSz="3029585" rtl="0" eaLnBrk="1" latinLnBrk="0" hangingPunct="1">
        <a:lnSpc>
          <a:spcPct val="90000"/>
        </a:lnSpc>
        <a:spcBef>
          <a:spcPts val="1660"/>
        </a:spcBef>
        <a:buFont typeface="Arial" panose="020B0604020202020204" pitchFamily="34" charset="0"/>
        <a:buChar char="•"/>
        <a:defRPr sz="59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029585" rtl="0" eaLnBrk="1" latinLnBrk="0" hangingPunct="1">
        <a:defRPr sz="5950" kern="1200">
          <a:solidFill>
            <a:schemeClr val="tx1"/>
          </a:solidFill>
          <a:latin typeface="+mn-lt"/>
          <a:ea typeface="+mn-ea"/>
          <a:cs typeface="+mn-cs"/>
        </a:defRPr>
      </a:lvl1pPr>
      <a:lvl2pPr marL="1511300" algn="l" defTabSz="3029585" rtl="0" eaLnBrk="1" latinLnBrk="0" hangingPunct="1">
        <a:defRPr sz="5950" kern="1200">
          <a:solidFill>
            <a:schemeClr val="tx1"/>
          </a:solidFill>
          <a:latin typeface="+mn-lt"/>
          <a:ea typeface="+mn-ea"/>
          <a:cs typeface="+mn-cs"/>
        </a:defRPr>
      </a:lvl2pPr>
      <a:lvl3pPr marL="3029585" algn="l" defTabSz="3029585" rtl="0" eaLnBrk="1" latinLnBrk="0" hangingPunct="1">
        <a:defRPr sz="5950" kern="1200">
          <a:solidFill>
            <a:schemeClr val="tx1"/>
          </a:solidFill>
          <a:latin typeface="+mn-lt"/>
          <a:ea typeface="+mn-ea"/>
          <a:cs typeface="+mn-cs"/>
        </a:defRPr>
      </a:lvl3pPr>
      <a:lvl4pPr marL="4540885" algn="l" defTabSz="3029585" rtl="0" eaLnBrk="1" latinLnBrk="0" hangingPunct="1">
        <a:defRPr sz="5950" kern="1200">
          <a:solidFill>
            <a:schemeClr val="tx1"/>
          </a:solidFill>
          <a:latin typeface="+mn-lt"/>
          <a:ea typeface="+mn-ea"/>
          <a:cs typeface="+mn-cs"/>
        </a:defRPr>
      </a:lvl4pPr>
      <a:lvl5pPr marL="6059170" algn="l" defTabSz="3029585" rtl="0" eaLnBrk="1" latinLnBrk="0" hangingPunct="1">
        <a:defRPr sz="5950" kern="1200">
          <a:solidFill>
            <a:schemeClr val="tx1"/>
          </a:solidFill>
          <a:latin typeface="+mn-lt"/>
          <a:ea typeface="+mn-ea"/>
          <a:cs typeface="+mn-cs"/>
        </a:defRPr>
      </a:lvl5pPr>
      <a:lvl6pPr marL="7570470" algn="l" defTabSz="3029585" rtl="0" eaLnBrk="1" latinLnBrk="0" hangingPunct="1">
        <a:defRPr sz="5950" kern="1200">
          <a:solidFill>
            <a:schemeClr val="tx1"/>
          </a:solidFill>
          <a:latin typeface="+mn-lt"/>
          <a:ea typeface="+mn-ea"/>
          <a:cs typeface="+mn-cs"/>
        </a:defRPr>
      </a:lvl6pPr>
      <a:lvl7pPr marL="9082405" algn="l" defTabSz="3029585" rtl="0" eaLnBrk="1" latinLnBrk="0" hangingPunct="1">
        <a:defRPr sz="5950" kern="1200">
          <a:solidFill>
            <a:schemeClr val="tx1"/>
          </a:solidFill>
          <a:latin typeface="+mn-lt"/>
          <a:ea typeface="+mn-ea"/>
          <a:cs typeface="+mn-cs"/>
        </a:defRPr>
      </a:lvl7pPr>
      <a:lvl8pPr marL="10600055" algn="l" defTabSz="3029585" rtl="0" eaLnBrk="1" latinLnBrk="0" hangingPunct="1">
        <a:defRPr sz="5950" kern="1200">
          <a:solidFill>
            <a:schemeClr val="tx1"/>
          </a:solidFill>
          <a:latin typeface="+mn-lt"/>
          <a:ea typeface="+mn-ea"/>
          <a:cs typeface="+mn-cs"/>
        </a:defRPr>
      </a:lvl8pPr>
      <a:lvl9pPr marL="12111355" algn="l" defTabSz="3029585" rtl="0" eaLnBrk="1" latinLnBrk="0" hangingPunct="1">
        <a:defRPr sz="59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>
            <a:off x="1355202" y="6965719"/>
            <a:ext cx="13501300" cy="8511703"/>
          </a:xfrm>
          <a:prstGeom prst="rect">
            <a:avLst/>
          </a:prstGeom>
          <a:solidFill>
            <a:schemeClr val="bg1"/>
          </a:solidFill>
          <a:ln>
            <a:solidFill>
              <a:srgbClr val="27499D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4300" dirty="0">
              <a:ln>
                <a:solidFill>
                  <a:schemeClr val="tx1"/>
                </a:solidFill>
              </a:ln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1" name="Rectangle 60"/>
          <p:cNvSpPr/>
          <p:nvPr/>
        </p:nvSpPr>
        <p:spPr>
          <a:xfrm>
            <a:off x="15515102" y="25272708"/>
            <a:ext cx="13501300" cy="10711619"/>
          </a:xfrm>
          <a:prstGeom prst="rect">
            <a:avLst/>
          </a:prstGeom>
          <a:solidFill>
            <a:schemeClr val="bg1"/>
          </a:solidFill>
          <a:ln>
            <a:solidFill>
              <a:srgbClr val="27499D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30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1355202" y="25272708"/>
            <a:ext cx="13501300" cy="10711619"/>
          </a:xfrm>
          <a:prstGeom prst="rect">
            <a:avLst/>
          </a:prstGeom>
          <a:solidFill>
            <a:schemeClr val="bg1"/>
          </a:solidFill>
          <a:ln>
            <a:solidFill>
              <a:srgbClr val="27499D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3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15515102" y="6965720"/>
            <a:ext cx="13501300" cy="17517534"/>
          </a:xfrm>
          <a:prstGeom prst="rect">
            <a:avLst/>
          </a:prstGeom>
          <a:solidFill>
            <a:schemeClr val="bg1"/>
          </a:solidFill>
          <a:ln>
            <a:solidFill>
              <a:srgbClr val="27499D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30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69740" y="1166804"/>
            <a:ext cx="16450230" cy="4980388"/>
          </a:xfrm>
        </p:spPr>
        <p:txBody>
          <a:bodyPr>
            <a:noAutofit/>
          </a:bodyPr>
          <a:lstStyle/>
          <a:p>
            <a:pPr algn="ctr"/>
            <a:r>
              <a:rPr lang="zh-CN" altLang="en-US" sz="6000" b="1" dirty="0"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文章题目</a:t>
            </a:r>
            <a:br>
              <a:rPr lang="en-US" altLang="zh-CN" sz="6000" b="1" dirty="0"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</a:br>
            <a:br>
              <a:rPr lang="en-US" altLang="zh-CN" sz="6000" b="1" dirty="0"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</a:br>
            <a:r>
              <a:rPr lang="zh-CN" altLang="en-US" sz="5000" dirty="0"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作者姓名</a:t>
            </a:r>
            <a:br>
              <a:rPr lang="en-US" altLang="zh-CN" sz="5000" dirty="0"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</a:br>
            <a:r>
              <a:rPr lang="zh-CN" altLang="en-US" sz="5000" dirty="0"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单位信息</a:t>
            </a:r>
            <a:endParaRPr lang="en-US" sz="5000" dirty="0">
              <a:latin typeface="微软雅黑" panose="020B0503020204020204" pitchFamily="34" charset="-122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24" name="Title 1"/>
          <p:cNvSpPr txBox="1"/>
          <p:nvPr/>
        </p:nvSpPr>
        <p:spPr>
          <a:xfrm>
            <a:off x="1357745" y="6966341"/>
            <a:ext cx="2660679" cy="1260759"/>
          </a:xfrm>
          <a:prstGeom prst="rect">
            <a:avLst/>
          </a:prstGeom>
          <a:noFill/>
          <a:ln>
            <a:solidFill>
              <a:srgbClr val="66569F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27499D"/>
                </a:solidFill>
              </a14:hiddenFill>
            </a:ext>
          </a:extLst>
        </p:spPr>
        <p:txBody>
          <a:bodyPr vert="horz" wrap="none" lIns="395136" tIns="197563" rIns="395136" bIns="197563" rtlCol="0" anchor="t" anchorCtr="0"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sz="5600" b="1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摘  要</a:t>
            </a:r>
            <a:endParaRPr lang="zh-CN" altLang="en-US" sz="5600" b="1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38" name="Title 1"/>
          <p:cNvSpPr txBox="1"/>
          <p:nvPr/>
        </p:nvSpPr>
        <p:spPr>
          <a:xfrm>
            <a:off x="15515801" y="6966341"/>
            <a:ext cx="2660679" cy="1260759"/>
          </a:xfrm>
          <a:prstGeom prst="rect">
            <a:avLst/>
          </a:prstGeom>
          <a:noFill/>
          <a:ln>
            <a:solidFill>
              <a:srgbClr val="66569F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27499D"/>
                </a:solidFill>
              </a14:hiddenFill>
            </a:ext>
          </a:extLst>
        </p:spPr>
        <p:txBody>
          <a:bodyPr vert="horz" wrap="none" lIns="395136" tIns="197563" rIns="395136" bIns="197563" rtlCol="0" anchor="t" anchorCtr="0"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sz="5600" b="1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方  法</a:t>
            </a:r>
            <a:endParaRPr lang="zh-CN" altLang="en-US" sz="5600" b="1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52" name="Title 1"/>
          <p:cNvSpPr txBox="1"/>
          <p:nvPr/>
        </p:nvSpPr>
        <p:spPr>
          <a:xfrm>
            <a:off x="1346315" y="25272640"/>
            <a:ext cx="4388716" cy="1260759"/>
          </a:xfrm>
          <a:prstGeom prst="rect">
            <a:avLst/>
          </a:prstGeom>
          <a:noFill/>
          <a:ln>
            <a:solidFill>
              <a:srgbClr val="66569F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27499D"/>
                </a:solidFill>
              </a14:hiddenFill>
            </a:ext>
          </a:extLst>
        </p:spPr>
        <p:txBody>
          <a:bodyPr vert="horz" wrap="none" lIns="395136" tIns="197563" rIns="395136" bIns="197563" rtlCol="0" anchor="t" anchorCtr="0"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zh-CN" altLang="en-US" sz="5600" b="1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结果及讨论</a:t>
            </a:r>
            <a:endParaRPr lang="zh-CN" altLang="en-US" sz="5600" b="1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63" name="Title 1"/>
          <p:cNvSpPr txBox="1"/>
          <p:nvPr/>
        </p:nvSpPr>
        <p:spPr>
          <a:xfrm>
            <a:off x="15509263" y="25272640"/>
            <a:ext cx="2660679" cy="1260759"/>
          </a:xfrm>
          <a:prstGeom prst="rect">
            <a:avLst/>
          </a:prstGeom>
          <a:noFill/>
          <a:ln>
            <a:solidFill>
              <a:srgbClr val="66569F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27499D"/>
                </a:solidFill>
              </a14:hiddenFill>
            </a:ext>
          </a:extLst>
        </p:spPr>
        <p:txBody>
          <a:bodyPr vert="horz" wrap="none" lIns="395136" tIns="197563" rIns="395136" bIns="197563" rtlCol="0" anchor="t" anchorCtr="0"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sz="5600" b="1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结  论</a:t>
            </a:r>
            <a:endParaRPr lang="zh-CN" altLang="en-US" sz="5600" b="1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25503652" y="41282271"/>
            <a:ext cx="319268" cy="780868"/>
          </a:xfrm>
          <a:prstGeom prst="rect">
            <a:avLst/>
          </a:prstGeom>
          <a:noFill/>
        </p:spPr>
        <p:txBody>
          <a:bodyPr wrap="none" lIns="158058" tIns="158058" rIns="158058" bIns="158058">
            <a:spAutoFit/>
          </a:bodyPr>
          <a:lstStyle/>
          <a:p>
            <a:pPr>
              <a:defRPr/>
            </a:pPr>
            <a:endParaRPr lang="en-US" sz="3000" dirty="0">
              <a:solidFill>
                <a:schemeClr val="bg1">
                  <a:lumMod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" name="Rectangle 49"/>
          <p:cNvSpPr/>
          <p:nvPr/>
        </p:nvSpPr>
        <p:spPr>
          <a:xfrm>
            <a:off x="1400175" y="36715065"/>
            <a:ext cx="27661235" cy="4879340"/>
          </a:xfrm>
          <a:prstGeom prst="rect">
            <a:avLst/>
          </a:prstGeom>
          <a:solidFill>
            <a:schemeClr val="bg1"/>
          </a:solidFill>
          <a:ln>
            <a:solidFill>
              <a:srgbClr val="27499D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5200" b="1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j-cs"/>
            </a:endParaRPr>
          </a:p>
        </p:txBody>
      </p:sp>
      <p:sp>
        <p:nvSpPr>
          <p:cNvPr id="3" name="Title 1"/>
          <p:cNvSpPr txBox="1"/>
          <p:nvPr/>
        </p:nvSpPr>
        <p:spPr>
          <a:xfrm>
            <a:off x="1392035" y="36717259"/>
            <a:ext cx="3567979" cy="1260759"/>
          </a:xfrm>
          <a:prstGeom prst="rect">
            <a:avLst/>
          </a:prstGeom>
          <a:noFill/>
          <a:ln>
            <a:solidFill>
              <a:srgbClr val="66569F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27499D"/>
                </a:solidFill>
              </a14:hiddenFill>
            </a:ext>
          </a:extLst>
        </p:spPr>
        <p:txBody>
          <a:bodyPr vert="horz" wrap="none" lIns="395136" tIns="197563" rIns="395136" bIns="197563" rtlCol="0" anchor="t" anchorCtr="0"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sz="5200" b="1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参考</a:t>
            </a:r>
            <a:r>
              <a:rPr lang="zh-CN" altLang="en-US" sz="5600" b="1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文献</a:t>
            </a:r>
            <a:endParaRPr lang="zh-CN" altLang="en-US" sz="5600" b="1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1310004" y="2388148"/>
            <a:ext cx="4840941" cy="3711543"/>
          </a:xfrm>
          <a:prstGeom prst="rect">
            <a:avLst/>
          </a:prstGeom>
          <a:noFill/>
          <a:ln>
            <a:solidFill>
              <a:schemeClr val="bg1"/>
            </a:solidFill>
          </a:ln>
          <a:effectLst>
            <a:outerShdw blurRad="190500" dist="63500" dir="2700000" algn="tl" rotWithShape="0">
              <a:prstClr val="black">
                <a:alpha val="3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27499D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>
                <a:solidFill>
                  <a:schemeClr val="lt1"/>
                </a:solidFill>
              </a:defRPr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ctr" defTabSz="457200">
              <a:defRPr/>
            </a:pPr>
            <a:r>
              <a:rPr lang="zh-CN" altLang="en-US" sz="48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  <a:sym typeface="+mn-lt"/>
              </a:rPr>
              <a:t>机构</a:t>
            </a:r>
            <a:r>
              <a:rPr lang="en-US" altLang="zh-CN" sz="48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  <a:sym typeface="+mn-lt"/>
              </a:rPr>
              <a:t>logo</a:t>
            </a:r>
            <a:endParaRPr lang="en-US" altLang="zh-CN" sz="4800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Arial" panose="020B0604020202020204" pitchFamily="34" charset="0"/>
              <a:sym typeface="+mn-lt"/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1638301" y="9515757"/>
            <a:ext cx="12915900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5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建议字体：微软雅黑</a:t>
            </a:r>
            <a:endParaRPr lang="en-US" altLang="zh-CN" sz="50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zh-CN" altLang="en-US" sz="5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建议字号：</a:t>
            </a:r>
            <a:r>
              <a:rPr lang="en-US" altLang="zh-CN" sz="5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50</a:t>
            </a:r>
            <a:endParaRPr lang="en-US" altLang="zh-CN" sz="50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endParaRPr lang="en-US" altLang="zh-CN" sz="50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zh-CN" altLang="en-US" sz="5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摘要：简要介绍研究目的、方法、结果和结论</a:t>
            </a:r>
            <a:endParaRPr lang="zh-CN" altLang="en-US" sz="50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4" name="文本框 13"/>
          <p:cNvSpPr txBox="1"/>
          <p:nvPr/>
        </p:nvSpPr>
        <p:spPr>
          <a:xfrm>
            <a:off x="15807802" y="9685598"/>
            <a:ext cx="12915900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5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建议字体：微软雅黑</a:t>
            </a:r>
            <a:endParaRPr lang="en-US" altLang="zh-CN" sz="50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zh-CN" altLang="en-US" sz="5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建议字号：</a:t>
            </a:r>
            <a:r>
              <a:rPr lang="en-US" altLang="zh-CN" sz="5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50</a:t>
            </a:r>
            <a:endParaRPr lang="en-US" altLang="zh-CN" sz="50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endParaRPr lang="en-US" altLang="zh-CN" sz="50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l"/>
            <a:r>
              <a:rPr lang="zh-CN" altLang="en-US" sz="5000" b="0" i="0" dirty="0">
                <a:solidFill>
                  <a:srgbClr val="000000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方法：详细描述研究中使用的方法和实验设计</a:t>
            </a:r>
            <a:endParaRPr lang="en-US" altLang="zh-CN" sz="5000" b="0" i="0" dirty="0">
              <a:solidFill>
                <a:srgbClr val="000000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5" name="文本框 14"/>
          <p:cNvSpPr txBox="1"/>
          <p:nvPr/>
        </p:nvSpPr>
        <p:spPr>
          <a:xfrm>
            <a:off x="1683322" y="27146185"/>
            <a:ext cx="12915900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5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建议字体：微软雅黑</a:t>
            </a:r>
            <a:endParaRPr lang="en-US" altLang="zh-CN" sz="50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zh-CN" altLang="en-US" sz="5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建议字号：</a:t>
            </a:r>
            <a:r>
              <a:rPr lang="en-US" altLang="zh-CN" sz="5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50</a:t>
            </a:r>
            <a:endParaRPr lang="en-US" altLang="zh-CN" sz="50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endParaRPr lang="en-US" altLang="zh-CN" sz="50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l"/>
            <a:r>
              <a:rPr lang="zh-CN" altLang="en-US" sz="5000" b="0" i="0" dirty="0">
                <a:solidFill>
                  <a:srgbClr val="000000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结果：以图表、图表或数据的形式呈现研究结果，并附有简短的文本解释</a:t>
            </a:r>
            <a:endParaRPr lang="en-US" altLang="zh-CN" sz="5000" b="0" i="0" dirty="0">
              <a:solidFill>
                <a:srgbClr val="000000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l"/>
            <a:endParaRPr lang="en-US" altLang="zh-CN" sz="5000" dirty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l"/>
            <a:r>
              <a:rPr lang="zh-CN" altLang="en-US" sz="5000" b="0" i="0" dirty="0">
                <a:solidFill>
                  <a:srgbClr val="000000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讨论：对研究结果进行解读和分析，探讨研究的意义和潜在影响</a:t>
            </a:r>
            <a:endParaRPr lang="en-US" altLang="zh-CN" sz="5000" b="0" i="0" dirty="0">
              <a:solidFill>
                <a:srgbClr val="000000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6" name="文本框 15"/>
          <p:cNvSpPr txBox="1"/>
          <p:nvPr/>
        </p:nvSpPr>
        <p:spPr>
          <a:xfrm>
            <a:off x="15807802" y="27307471"/>
            <a:ext cx="12915900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5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建议字体：微软雅黑</a:t>
            </a:r>
            <a:endParaRPr lang="en-US" altLang="zh-CN" sz="50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zh-CN" altLang="en-US" sz="5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建议字号：</a:t>
            </a:r>
            <a:r>
              <a:rPr lang="en-US" altLang="zh-CN" sz="5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50</a:t>
            </a:r>
            <a:endParaRPr lang="en-US" altLang="zh-CN" sz="50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endParaRPr lang="en-US" altLang="zh-CN" sz="50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l"/>
            <a:r>
              <a:rPr lang="zh-CN" altLang="en-US" sz="5000" b="0" i="0" dirty="0">
                <a:solidFill>
                  <a:srgbClr val="000000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结论：简要总结了研究的主要发现和结论</a:t>
            </a:r>
            <a:endParaRPr lang="en-US" altLang="zh-CN" sz="5000" b="0" i="0" dirty="0">
              <a:solidFill>
                <a:srgbClr val="000000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7" name="Rectangle 22"/>
          <p:cNvSpPr/>
          <p:nvPr/>
        </p:nvSpPr>
        <p:spPr>
          <a:xfrm>
            <a:off x="1400223" y="15971552"/>
            <a:ext cx="13501300" cy="8511702"/>
          </a:xfrm>
          <a:prstGeom prst="rect">
            <a:avLst/>
          </a:prstGeom>
          <a:solidFill>
            <a:schemeClr val="bg1"/>
          </a:solidFill>
          <a:ln>
            <a:solidFill>
              <a:srgbClr val="27499D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4300" dirty="0">
              <a:ln>
                <a:solidFill>
                  <a:schemeClr val="tx1"/>
                </a:solidFill>
              </a:ln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8" name="Title 1"/>
          <p:cNvSpPr txBox="1"/>
          <p:nvPr/>
        </p:nvSpPr>
        <p:spPr>
          <a:xfrm>
            <a:off x="1400922" y="15971448"/>
            <a:ext cx="2660679" cy="1260759"/>
          </a:xfrm>
          <a:prstGeom prst="rect">
            <a:avLst/>
          </a:prstGeom>
          <a:noFill/>
          <a:ln>
            <a:solidFill>
              <a:srgbClr val="66569F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27499D"/>
                </a:solidFill>
              </a14:hiddenFill>
            </a:ext>
          </a:extLst>
        </p:spPr>
        <p:txBody>
          <a:bodyPr vert="horz" wrap="none" lIns="395136" tIns="197563" rIns="395136" bIns="197563" rtlCol="0" anchor="t" anchorCtr="0"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sz="5600" b="1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引  言</a:t>
            </a:r>
            <a:endParaRPr lang="zh-CN" altLang="en-US" sz="5600" b="1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19" name="文本框 18"/>
          <p:cNvSpPr txBox="1"/>
          <p:nvPr/>
        </p:nvSpPr>
        <p:spPr>
          <a:xfrm>
            <a:off x="1683322" y="18067700"/>
            <a:ext cx="129159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建议字体：微软雅黑</a:t>
            </a:r>
            <a:endParaRPr lang="en-US" altLang="zh-CN" sz="48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zh-CN" altLang="en-US" sz="4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建议字号：</a:t>
            </a:r>
            <a:r>
              <a:rPr lang="en-US" altLang="zh-CN" sz="4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50</a:t>
            </a:r>
            <a:endParaRPr lang="en-US" altLang="zh-CN" sz="48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endParaRPr lang="en-US" altLang="zh-CN" sz="48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zh-CN" altLang="en-US" sz="4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引言：介绍研究背景和意义，引出研究问题</a:t>
            </a:r>
            <a:endParaRPr lang="zh-CN" altLang="en-US" sz="48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0" name="文本框 19"/>
          <p:cNvSpPr txBox="1"/>
          <p:nvPr/>
        </p:nvSpPr>
        <p:spPr>
          <a:xfrm>
            <a:off x="1692275" y="38118415"/>
            <a:ext cx="26950670" cy="214693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zh-CN" altLang="en-US" sz="4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建议字体：微软雅黑</a:t>
            </a:r>
            <a:endParaRPr lang="en-US" altLang="zh-CN" sz="48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zh-CN" altLang="en-US" sz="4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建议字号：</a:t>
            </a:r>
            <a:r>
              <a:rPr lang="en-US" altLang="zh-CN" sz="4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50</a:t>
            </a:r>
            <a:endParaRPr lang="en-US" altLang="zh-CN" sz="48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endParaRPr lang="en-US" altLang="zh-CN" sz="48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zh-CN" altLang="en-US" sz="4800" b="0" i="0" dirty="0">
                <a:solidFill>
                  <a:srgbClr val="000000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参考文献：研究所引用的参考文献列表</a:t>
            </a:r>
            <a:endParaRPr lang="en-US" altLang="zh-CN" sz="4800" b="0" i="0" dirty="0">
              <a:solidFill>
                <a:srgbClr val="000000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17665700" y="1005840"/>
            <a:ext cx="1118616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endParaRPr lang="zh-CN" altLang="en-US"/>
          </a:p>
        </p:txBody>
      </p:sp>
      <p:sp>
        <p:nvSpPr>
          <p:cNvPr id="8" name="文本框 7"/>
          <p:cNvSpPr txBox="1"/>
          <p:nvPr/>
        </p:nvSpPr>
        <p:spPr>
          <a:xfrm>
            <a:off x="1297940" y="152400"/>
            <a:ext cx="13604240" cy="542988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r>
              <a:rPr lang="zh-CN" altLang="en-US" sz="4800" b="1">
                <a:latin typeface="微软雅黑" panose="020B0503020204020204" pitchFamily="34" charset="-122"/>
                <a:ea typeface="微软雅黑" panose="020B0503020204020204" pitchFamily="34" charset="-122"/>
              </a:rPr>
              <a:t>温馨提示：</a:t>
            </a:r>
            <a:endParaRPr lang="zh-CN" altLang="en-US" sz="4800" b="1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zh-CN" altLang="en-US" sz="4800" b="1">
                <a:latin typeface="微软雅黑" panose="020B0503020204020204" pitchFamily="34" charset="-122"/>
                <a:ea typeface="微软雅黑" panose="020B0503020204020204" pitchFamily="34" charset="-122"/>
              </a:rPr>
              <a:t>以下板块仅做参考，可根据实际内容进行展示。</a:t>
            </a:r>
            <a:endParaRPr lang="zh-CN" altLang="en-US" sz="4800" b="1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</p:sld>
</file>

<file path=ppt/tags/tag1.xml><?xml version="1.0" encoding="utf-8"?>
<p:tagLst xmlns:p="http://schemas.openxmlformats.org/presentationml/2006/main">
  <p:tag name="KSO_WPP_MARK_KEY" val="06d2ced1-3ee8-44b2-ae76-43bc12890235"/>
  <p:tag name="COMMONDATA" val="eyJoZGlkIjoiZWJmMDAwY2JlYjU5ZjhiYmQyNjI5ODVhMGViOTlmZWYifQ=="/>
  <p:tag name="commondata" val="eyJoZGlkIjoiYzJhYTY0ZDE4OGRlM2ExZjg2NjgyZjcxMDdhMDVmNzgifQ=="/>
</p:tagLst>
</file>

<file path=ppt/theme/theme1.xml><?xml version="1.0" encoding="utf-8"?>
<a:theme xmlns:a="http://schemas.openxmlformats.org/drawingml/2006/main" name="Office 主题​​">
  <a:themeElements>
    <a:clrScheme name="Office 主题​​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​​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​​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322</Words>
  <Application>WPS 演示</Application>
  <PresentationFormat>自定义</PresentationFormat>
  <Paragraphs>51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11" baseType="lpstr">
      <vt:lpstr>Arial</vt:lpstr>
      <vt:lpstr>宋体</vt:lpstr>
      <vt:lpstr>Wingdings</vt:lpstr>
      <vt:lpstr>微软雅黑</vt:lpstr>
      <vt:lpstr>Calibri</vt:lpstr>
      <vt:lpstr>Arial Unicode MS</vt:lpstr>
      <vt:lpstr>等线 Light</vt:lpstr>
      <vt:lpstr>Calibri Light</vt:lpstr>
      <vt:lpstr>等线</vt:lpstr>
      <vt:lpstr>Office 主题​​</vt:lpstr>
      <vt:lpstr>文章题目  作者姓名 单位信息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Microsoft Office User</dc:creator>
  <cp:lastModifiedBy>哈基姆</cp:lastModifiedBy>
  <cp:revision>24</cp:revision>
  <dcterms:created xsi:type="dcterms:W3CDTF">2023-01-05T01:19:00Z</dcterms:created>
  <dcterms:modified xsi:type="dcterms:W3CDTF">2024-03-08T02:59:57Z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031A1954A29340019C0104ADCAB735A6_13</vt:lpwstr>
  </property>
  <property fmtid="{D5CDD505-2E9C-101B-9397-08002B2CF9AE}" pid="3" name="KSOProductBuildVer">
    <vt:lpwstr>2052-12.1.0.16250</vt:lpwstr>
  </property>
</Properties>
</file>